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0D377-9984-48B8-B64C-51460D0863D8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241CB-4D34-4078-B9D3-8DFFF6429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19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Подготовила</a:t>
            </a:r>
            <a:r>
              <a:rPr lang="ru-RU" baseline="0" dirty="0" smtClean="0"/>
              <a:t> воспитатель: Коростылева Наталья Евгеньевна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41CB-4D34-4078-B9D3-8DFFF64291B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54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семенами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Творческая мастерская по ИЗО деятельности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41CB-4D34-4078-B9D3-8DFFF64291B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97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НОД на тему: "Посадка лука".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41CB-4D34-4078-B9D3-8DFFF64291B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01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www.uniwallpaper.com/static/images/leaves-background-for-powerpo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09600" y="674132"/>
            <a:ext cx="784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spc="150" normalizeH="0" baseline="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:\Users\Мой\Desktop\СТЕНД\Рисунок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5181600" cy="2393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43000" y="990600"/>
            <a:ext cx="6781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на конкурс 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988216" y="28179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7400" y="2590800"/>
            <a:ext cx="50832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28288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b="1" kern="0" cap="all" dirty="0" smtClean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лучший стенд (уголок) </a:t>
            </a:r>
          </a:p>
          <a:p>
            <a:pPr lvl="0" algn="ctr">
              <a:defRPr/>
            </a:pPr>
            <a:r>
              <a:rPr lang="ru-RU" b="1" kern="0" cap="all" dirty="0" smtClean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«Эколята – Дошколята, Молодые защитники Природы»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9600" y="152400"/>
            <a:ext cx="75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№1 «Остров детства» с. </a:t>
            </a:r>
            <a:r>
              <a:rPr lang="ru-RU" sz="1600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Ильинское</a:t>
            </a:r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Сахалинская область</a:t>
            </a:r>
            <a:endParaRPr lang="ru-RU" sz="16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8200" y="2286000"/>
            <a:ext cx="350520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1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200400"/>
            <a:ext cx="300807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defRPr/>
            </a:pPr>
            <a:endParaRPr lang="ru-RU" sz="20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641/0003ea58-ecc3f0ae/4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81000" y="457200"/>
            <a:ext cx="7467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«Доброта - это солнце, которое согревает душу человека. Все хорошее в природе - от солнца, а все лучшее в жизни - от человека». (М.Пришвин).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Каждый разумный человек понимает, что он – часть природы, которая его окружает. Доброта делает нас отзывчивыми и терпимыми, способными дарить окружающим заботу и любовь. Любовь к природе – это созидание. Она помогает человеку стать добрее,  честнее, ответственнее.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355434" y="74711"/>
            <a:ext cx="4331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16907"/>
            <a:ext cx="2343150" cy="3124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191" y="3745707"/>
            <a:ext cx="2355184" cy="2590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665239"/>
            <a:ext cx="2193992" cy="2257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641/0003ea58-ecc3f0ae/4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57200" y="457200"/>
            <a:ext cx="7086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 рамках природоохранного социально-образовательного проекта «Эколята — Дошколята» средняя группа МБДОУ ДСКВ №22 г. Ейска МО Ейский район, приняла участие в Конкурсе на лучший стенд (уголок) «Эколята —Дошколята, Молодые защитники природы» с целью формирование у детей дошкольного возраста экологической культуры и культуры </a:t>
            </a:r>
            <a:r>
              <a:rPr kumimoji="0" lang="ru-RU" sz="1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природолюбия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2105416"/>
            <a:ext cx="4800600" cy="360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641/0003ea58-ecc3f0ae/4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381000"/>
            <a:ext cx="716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лука, ветки березы, за ростом кабачков на огороде; эксперименты  и опыты с водой, с воздухом, с семенами.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24201" y="1752600"/>
            <a:ext cx="20573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Опыты с водой и почвой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1676400"/>
            <a:ext cx="1904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Познавательные игры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7400" y="1752600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Опыты  с семенами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92" y="2275820"/>
            <a:ext cx="2057400" cy="21907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552" y="3526267"/>
            <a:ext cx="2120696" cy="20756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464" y="2492247"/>
            <a:ext cx="2101646" cy="28011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641/0003ea58-ecc3f0ae/4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3400" y="457200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Организована творческая мастерская по ИЗО деятельности на темы: «Зимующие птицы» проведены экологические акции: «Кормушка для Птичек»; «День зимующих птиц»;  экологические рейды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по территории детского  сада;  тематическая НОД на тему: «Посадка лука».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05600" y="1828800"/>
            <a:ext cx="205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Экологический рейд «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14800" y="1524000"/>
            <a:ext cx="281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НОД на тему: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«Посадка лука».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447801"/>
            <a:ext cx="281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Творческая мастерская по ИЗО деятельности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1000" y="5943600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Экологическая акция: «Кормушка для Птичек»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40" y="2007515"/>
            <a:ext cx="2419350" cy="21029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9" y="4257020"/>
            <a:ext cx="2283125" cy="2209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356" y="2259687"/>
            <a:ext cx="1700213" cy="304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084" y="3042909"/>
            <a:ext cx="16764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641/0003ea58-ecc3f0ae/4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381000"/>
            <a:ext cx="693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уголке для родителей, мы размещаем дополнительную информацию- это консультации, буклеты, памятки. Родители имеют возможность ознакомиться с информацией, образовательного и воспитательного характера с использованием сказочных героев «ЭКОЛЯТ».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1\Downloads\СРЕДНЯЯ ГРУППА\IMG_20180618_145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2724150" cy="35814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1\Downloads\СРЕДНЯЯ ГРУППА\IMG_20180618_1456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828800"/>
            <a:ext cx="2647950" cy="35814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209800" y="5562600"/>
            <a:ext cx="6248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Стенд «Эколята - Дошколята» в нашем детском саду мы используем как для проведения НОД, творческих конкурсов, экологических акций, субботников, что является уникальной возможностью для детей и родителей изучать, оберегать Природу, дружить с ней.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1\Downloads\СРЕДНЯЯ ГРУППА\IMG_20180618_151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1752600"/>
            <a:ext cx="2438400" cy="32766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412</Words>
  <Application>Microsoft Office PowerPoint</Application>
  <PresentationFormat>Экран (4:3)</PresentationFormat>
  <Paragraphs>37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Анна</cp:lastModifiedBy>
  <cp:revision>82</cp:revision>
  <dcterms:created xsi:type="dcterms:W3CDTF">2018-06-21T15:57:27Z</dcterms:created>
  <dcterms:modified xsi:type="dcterms:W3CDTF">2021-04-16T02:13:15Z</dcterms:modified>
</cp:coreProperties>
</file>