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D377-9984-48B8-B64C-51460D0863D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1CB-4D34-4078-B9D3-8DFFF6429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воспитатель: Коростылева Наталья Евгеньевна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1CB-4D34-4078-B9D3-8DFFF64291B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4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семенами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Творческая мастерская по ИЗО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1CB-4D34-4078-B9D3-8DFFF64291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9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на тему: "Посадка лука".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1CB-4D34-4078-B9D3-8DFFF64291B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1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uniwallpaper.com/static/images/leaves-background-for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9600" y="674132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Мой\Desktop\СТЕНД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181600" cy="239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3000" y="990600"/>
            <a:ext cx="678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на конкурс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88216" y="28179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7400" y="2590800"/>
            <a:ext cx="5083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kern="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лучший стенд (уголок) </a:t>
            </a:r>
          </a:p>
          <a:p>
            <a:pPr lvl="0" algn="ctr">
              <a:defRPr/>
            </a:pPr>
            <a:r>
              <a:rPr lang="ru-RU" b="1" kern="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«Эколята – Дошколята, Молодые защитники Природы»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1524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№1 «Остров детства» с. </a:t>
            </a:r>
            <a:r>
              <a:rPr lang="ru-RU" sz="1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Ильинское</a:t>
            </a:r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Сахалинская область</a:t>
            </a:r>
            <a:endParaRPr lang="ru-RU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8200" y="2286000"/>
            <a:ext cx="3505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200400"/>
            <a:ext cx="3008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endParaRPr lang="ru-RU" sz="2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641/0003ea58-ecc3f0ae/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" y="457200"/>
            <a:ext cx="746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«Доброта - это солнце, которое согревает душу человека. Все хорошее в природе - от солнца, а все лучшее в жизни - от человека». (М.Пришвин).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Каждый разумный человек понимает, что он – часть природы, которая его окружает. Доброта делает нас отзывчивыми и терпимыми, способными дарить окружающим заботу и любовь. Любовь к природе – это созидание. Она помогает человеку стать добрее,  честнее, ответственнее.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355434" y="74711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6907"/>
            <a:ext cx="2343150" cy="3124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91" y="3745707"/>
            <a:ext cx="2355184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65239"/>
            <a:ext cx="2193992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641/0003ea58-ecc3f0ae/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457200"/>
            <a:ext cx="7086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 рамках природоохранного социально-образовательного проекта «Эколята — Дошколята» средняя группа МБДОУ ДСКВ №22 г. Ейска МО Ейский район, приняла участие в Конкурсе на лучший стенд (уголок) «Эколята —Дошколята, Молодые защитники природы» с целью формирование у детей дошкольного возраста экологической культуры и культуры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природолюбия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105416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641/0003ea58-ecc3f0ae/4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течение года с воспитанниками были проведены интересные познавательные игры о животном и растительном мире; беседы о бережном отношении к природе; наблюдения за ростом лука, ветки березы, за ростом кабачков на огороде; эксперименты  и опыты с водой, с воздухом, с семенами.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24201" y="1752600"/>
            <a:ext cx="2057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Опыты с водой и почвой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1676400"/>
            <a:ext cx="1904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 игры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1752600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Опыты  с семенами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2" y="2275820"/>
            <a:ext cx="2057400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52" y="3526267"/>
            <a:ext cx="2120696" cy="2075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4" y="2492247"/>
            <a:ext cx="2101646" cy="2801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641/0003ea58-ecc3f0ae/4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4572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Организована творческая мастерская по ИЗО деятельности на темы: «Зимующие птицы» проведены экологические акции: «Кормушка для Птичек»; «День зимующих птиц»;  экологические рейды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по территории детского  сада;  тематическая НОД на тему: «Посадка лука».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1828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Экологический рейд «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15240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 на тему: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«Посадка лука».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447801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по ИЗО деятельности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59436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акция: «Кормушка для Птичек»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0" y="2007515"/>
            <a:ext cx="2419350" cy="2102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257020"/>
            <a:ext cx="2283125" cy="2209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56" y="2259687"/>
            <a:ext cx="1700213" cy="30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84" y="3042909"/>
            <a:ext cx="1676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641/0003ea58-ecc3f0ae/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уголке для родителей, мы размещаем дополнительную информацию- это консультации, буклеты, памятки. Родители имеют возможность ознакомиться с информацией, образовательного и воспитательного характера с использованием сказочных героев «ЭКОЛЯТ».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1\Downloads\СРЕДНЯЯ ГРУППА\IMG_20180618_14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724150" cy="35814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1\Downloads\СРЕДНЯЯ ГРУППА\IMG_20180618_145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28800"/>
            <a:ext cx="2647950" cy="35814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09800" y="5562600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Стенд «Эколята - Дошколята» в нашем детском саду мы используем как для проведения НОД, творческих конкурсов, экологических акций, субботников, что является уникальной возможностью для детей и родителей изучать, оберегать Природу, дружить с 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1\Downloads\СРЕДНЯЯ ГРУППА\IMG_20180618_151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752600"/>
            <a:ext cx="2438400" cy="3276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412</Words>
  <Application>Microsoft Office PowerPoint</Application>
  <PresentationFormat>Экран (4:3)</PresentationFormat>
  <Paragraphs>37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Анна</cp:lastModifiedBy>
  <cp:revision>82</cp:revision>
  <dcterms:created xsi:type="dcterms:W3CDTF">2018-06-21T15:57:27Z</dcterms:created>
  <dcterms:modified xsi:type="dcterms:W3CDTF">2021-04-16T02:13:15Z</dcterms:modified>
</cp:coreProperties>
</file>