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AWV0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95713"/>
            <a:ext cx="8915400" cy="28336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534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8534400" cy="1371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EE279-953A-42B5-AD4E-89D81BAFC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8A208-D40F-4982-8165-3085418A0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D06C-49D4-49C1-9D9D-643D58A9D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CB89E-A430-41B3-9793-DEF657BA9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7981-5B30-442E-966B-671E35301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69C24-A190-4D2F-A1A6-07B634EDB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81BE8-20D1-4F75-860E-1BA46E9C0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12AA-68DD-4D4A-8877-8FA7D3665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209AA-C5E9-4CA5-918C-035FD6230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F0C1E-7E6B-442E-8C37-03F856F0C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WV0000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5715000"/>
            <a:ext cx="3594100" cy="114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FE0A8-52EC-4A32-B4DA-69D78D3926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600200"/>
          </a:xfrm>
        </p:spPr>
        <p:txBody>
          <a:bodyPr/>
          <a:lstStyle/>
          <a:p>
            <a:r>
              <a:rPr lang="ru-RU" dirty="0"/>
              <a:t>Здоровый образ жизни</a:t>
            </a:r>
            <a:br>
              <a:rPr lang="ru-RU" dirty="0"/>
            </a:br>
            <a:r>
              <a:rPr lang="ru-RU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Проект </a:t>
            </a:r>
            <a:br>
              <a:rPr lang="ru-RU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«Мы выбираем здоровье!»</a:t>
            </a:r>
            <a:endParaRPr lang="ru-RU" dirty="0"/>
          </a:p>
        </p:txBody>
      </p:sp>
      <p:sp>
        <p:nvSpPr>
          <p:cNvPr id="4" name="Прямоугольник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25146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Выполнила Ж.Б. Квятковская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питание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29125" y="1714500"/>
            <a:ext cx="4392613" cy="3457575"/>
            <a:chOff x="3063" y="932"/>
            <a:chExt cx="2767" cy="2178"/>
          </a:xfrm>
        </p:grpSpPr>
        <p:pic>
          <p:nvPicPr>
            <p:cNvPr id="8" name="Picture 7" descr="j021015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" y="932"/>
              <a:ext cx="2767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423" y="1292"/>
              <a:ext cx="2040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 dirty="0"/>
                <a:t>От нее, от Кока-колы</a:t>
              </a:r>
              <a:br>
                <a:rPr lang="ru-RU" sz="2000" b="1" i="1" dirty="0"/>
              </a:br>
              <a:r>
                <a:rPr lang="ru-RU" sz="2000" b="1" i="1" dirty="0"/>
                <a:t>Лишь желудок будет полным,</a:t>
              </a:r>
              <a:br>
                <a:rPr lang="ru-RU" sz="2000" b="1" i="1" dirty="0"/>
              </a:br>
              <a:r>
                <a:rPr lang="ru-RU" sz="2000" b="1" i="1" dirty="0"/>
                <a:t>А полезности ни грамма,</a:t>
              </a:r>
              <a:br>
                <a:rPr lang="ru-RU" sz="2000" b="1" i="1" dirty="0"/>
              </a:br>
              <a:r>
                <a:rPr lang="ru-RU" sz="2000" b="1" i="1" dirty="0"/>
                <a:t>Создана лишь для рекламы.</a:t>
              </a:r>
              <a:r>
                <a:rPr lang="ru-RU" sz="2000" dirty="0"/>
                <a:t> </a:t>
              </a:r>
            </a:p>
          </p:txBody>
        </p:sp>
      </p:grpSp>
      <p:pic>
        <p:nvPicPr>
          <p:cNvPr id="12" name="Picture 41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979863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питание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00034" y="1501761"/>
            <a:ext cx="7345363" cy="1311275"/>
            <a:chOff x="340" y="346"/>
            <a:chExt cx="4627" cy="82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340" y="391"/>
              <a:ext cx="4627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92D050"/>
                </a:solidFill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431" y="346"/>
              <a:ext cx="308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dirty="0"/>
                <a:t>Шоколадные конфеты</a:t>
              </a:r>
              <a:br>
                <a:rPr lang="ru-RU" sz="2000" b="1" dirty="0"/>
              </a:br>
              <a:r>
                <a:rPr lang="ru-RU" sz="2000" b="1" dirty="0"/>
                <a:t>Любят взрослые и дети</a:t>
              </a:r>
              <a:br>
                <a:rPr lang="ru-RU" sz="2000" b="1" dirty="0"/>
              </a:br>
              <a:r>
                <a:rPr lang="ru-RU" sz="2000" b="1" dirty="0"/>
                <a:t>Можно съесть штук три от силы,</a:t>
              </a:r>
              <a:br>
                <a:rPr lang="ru-RU" sz="2000" b="1" dirty="0"/>
              </a:br>
              <a:r>
                <a:rPr lang="ru-RU" sz="2000" b="1" dirty="0"/>
                <a:t>Чтоб не быть всегда пассивным.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71472" y="3716336"/>
            <a:ext cx="8066087" cy="1311275"/>
            <a:chOff x="385" y="1570"/>
            <a:chExt cx="5081" cy="826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85" y="1570"/>
              <a:ext cx="5080" cy="81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381" y="1570"/>
              <a:ext cx="308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000" b="1" dirty="0" err="1"/>
                <a:t>Кириешки</a:t>
              </a:r>
              <a:r>
                <a:rPr lang="ru-RU" sz="2000" b="1" dirty="0"/>
                <a:t> не всегда</a:t>
              </a:r>
              <a:br>
                <a:rPr lang="ru-RU" sz="2000" b="1" dirty="0"/>
              </a:br>
              <a:r>
                <a:rPr lang="ru-RU" sz="2000" b="1" dirty="0"/>
                <a:t>Полезная и вкусная еда,</a:t>
              </a:r>
              <a:br>
                <a:rPr lang="ru-RU" sz="2000" b="1" dirty="0"/>
              </a:br>
              <a:r>
                <a:rPr lang="ru-RU" sz="2000" b="1" dirty="0"/>
                <a:t>Усилитель вкуса в них и специи</a:t>
              </a:r>
              <a:br>
                <a:rPr lang="ru-RU" sz="2000" b="1" dirty="0"/>
              </a:br>
              <a:r>
                <a:rPr lang="ru-RU" sz="2000" b="1" dirty="0"/>
                <a:t>Не полезны для питанья детского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500438"/>
            <a:ext cx="3066667" cy="17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285860"/>
            <a:ext cx="2871429" cy="179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питание</a:t>
            </a:r>
          </a:p>
        </p:txBody>
      </p:sp>
      <p:pic>
        <p:nvPicPr>
          <p:cNvPr id="19" name="Picture 13" descr="MCj042445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643182"/>
            <a:ext cx="30241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57158" y="1428736"/>
            <a:ext cx="807249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Есть без меры для </a:t>
            </a:r>
            <a:r>
              <a:rPr lang="ru-RU" sz="25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обжор</a:t>
            </a:r>
            <a:r>
              <a:rPr lang="ru-RU" sz="25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это смертный приговор</a:t>
            </a:r>
            <a:endParaRPr lang="ru-RU" sz="2500" dirty="0"/>
          </a:p>
        </p:txBody>
      </p:sp>
      <p:pic>
        <p:nvPicPr>
          <p:cNvPr id="21" name="Picture 9" descr="j01108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4214818"/>
            <a:ext cx="136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j04079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357430"/>
            <a:ext cx="13684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j04134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116046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j01123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714752"/>
            <a:ext cx="14398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 descr="j040619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5286388"/>
            <a:ext cx="15843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Влияют ли занятия спортом на наше здоровье?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5085398" cy="404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Физическая активность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2195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228599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/>
              <a:t>Понятия спорт и здоровый образ</a:t>
            </a:r>
          </a:p>
          <a:p>
            <a:r>
              <a:rPr lang="ru-RU" sz="2200" dirty="0"/>
              <a:t>жизни неразделимы.</a:t>
            </a:r>
          </a:p>
          <a:p>
            <a:endParaRPr lang="ru-RU" sz="2200" dirty="0"/>
          </a:p>
          <a:p>
            <a:r>
              <a:rPr lang="ru-RU" sz="2200" dirty="0"/>
              <a:t>Хорошая физическая форма</a:t>
            </a:r>
          </a:p>
          <a:p>
            <a:r>
              <a:rPr lang="ru-RU" sz="2200" dirty="0"/>
              <a:t>помогает телу, уму и сердцу.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Физическая активность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667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214942" y="2285992"/>
            <a:ext cx="371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6-я заповедь здорового образа жизни: двигайтесь.</a:t>
            </a:r>
          </a:p>
          <a:p>
            <a:endParaRPr lang="ru-RU" sz="2200" dirty="0"/>
          </a:p>
          <a:p>
            <a:r>
              <a:rPr lang="ru-RU" sz="2200" dirty="0"/>
              <a:t>Даже 8 минут занятий спортом в день продлевают жизнь.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Чтобы улучшить своё здоровье надо: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4429125" cy="260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7144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4643446"/>
            <a:ext cx="53578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/>
              <a:t> Соблюдать режим здорового питания</a:t>
            </a:r>
          </a:p>
          <a:p>
            <a:endParaRPr lang="ru-RU" sz="2200" dirty="0"/>
          </a:p>
          <a:p>
            <a:pPr>
              <a:buFont typeface="Arial" pitchFamily="34" charset="0"/>
              <a:buChar char="•"/>
            </a:pPr>
            <a:r>
              <a:rPr lang="ru-RU" sz="2200" dirty="0"/>
              <a:t> Регулярно заниматься спортом</a:t>
            </a:r>
          </a:p>
          <a:p>
            <a:endParaRPr lang="ru-RU" sz="2200" dirty="0"/>
          </a:p>
          <a:p>
            <a:pPr>
              <a:buFont typeface="Arial" pitchFamily="34" charset="0"/>
              <a:buChar char="•"/>
            </a:pPr>
            <a:r>
              <a:rPr lang="ru-RU" sz="2200" dirty="0"/>
              <a:t> Соблюдать режим дня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чего зависит </a:t>
            </a:r>
            <a:br>
              <a:rPr lang="ru-RU" dirty="0"/>
            </a:br>
            <a:r>
              <a:rPr lang="ru-RU" dirty="0"/>
              <a:t>наше здоровье?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5262563" cy="494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000803_1055_5842_vnv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071678"/>
            <a:ext cx="16271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подразумевает понятие</a:t>
            </a:r>
            <a:br>
              <a:rPr lang="ru-RU" dirty="0"/>
            </a:br>
            <a:r>
              <a:rPr lang="ru-RU" dirty="0"/>
              <a:t>«здоровый образ жизни»?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497586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000803_1055_6420_vnv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364">
            <a:off x="6234007" y="1479224"/>
            <a:ext cx="2190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надо соблюдать режим дня?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5143500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000803_1069_5279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71678"/>
            <a:ext cx="1778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дня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356616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6248" y="1857364"/>
            <a:ext cx="4857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Режим дня – это</a:t>
            </a:r>
          </a:p>
          <a:p>
            <a:r>
              <a:rPr lang="ru-RU" sz="2000" dirty="0"/>
              <a:t>Рациональное распределение</a:t>
            </a:r>
          </a:p>
          <a:p>
            <a:r>
              <a:rPr lang="ru-RU" sz="2000" dirty="0"/>
              <a:t>времени на все виды деятельности</a:t>
            </a:r>
          </a:p>
          <a:p>
            <a:r>
              <a:rPr lang="ru-RU" sz="2000" dirty="0"/>
              <a:t>и отдыха в течении суток.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400" dirty="0">
                <a:solidFill>
                  <a:srgbClr val="00B050"/>
                </a:solidFill>
              </a:rPr>
              <a:t>Соблюдение режима дня – первый шаг к твоему здоровью.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правильное</a:t>
            </a:r>
            <a:br>
              <a:rPr lang="ru-RU" dirty="0"/>
            </a:br>
            <a:r>
              <a:rPr lang="ru-RU" dirty="0"/>
              <a:t>питание?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857364"/>
            <a:ext cx="4857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MPj0430659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22000" contrast="36000"/>
          </a:blip>
          <a:srcRect/>
          <a:stretch>
            <a:fillRect/>
          </a:stretch>
        </p:blipFill>
        <p:spPr>
          <a:xfrm>
            <a:off x="5643570" y="2500306"/>
            <a:ext cx="2663825" cy="24098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питание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857364"/>
            <a:ext cx="4857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762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72066" y="2143116"/>
            <a:ext cx="40719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Правильное питание</a:t>
            </a:r>
          </a:p>
          <a:p>
            <a:r>
              <a:rPr lang="ru-RU" sz="2200" dirty="0"/>
              <a:t>– основа здоровья человека.</a:t>
            </a:r>
          </a:p>
          <a:p>
            <a:endParaRPr lang="ru-RU" sz="2200" dirty="0"/>
          </a:p>
          <a:p>
            <a:r>
              <a:rPr lang="ru-RU" sz="2200" dirty="0"/>
              <a:t>Важно привыкнуть к</a:t>
            </a:r>
          </a:p>
          <a:p>
            <a:r>
              <a:rPr lang="ru-RU" sz="2200" dirty="0"/>
              <a:t>правильному</a:t>
            </a:r>
          </a:p>
          <a:p>
            <a:r>
              <a:rPr lang="ru-RU" sz="2200" dirty="0"/>
              <a:t>питанию:</a:t>
            </a:r>
          </a:p>
          <a:p>
            <a:r>
              <a:rPr lang="ru-RU" sz="2200" dirty="0"/>
              <a:t>классическое питание – еда 3 раза в день.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питание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857364"/>
            <a:ext cx="40719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Пища, которую мы</a:t>
            </a:r>
          </a:p>
          <a:p>
            <a:r>
              <a:rPr lang="ru-RU" sz="2000" dirty="0"/>
              <a:t>принимаем, обеспечивает</a:t>
            </a:r>
          </a:p>
          <a:p>
            <a:r>
              <a:rPr lang="ru-RU" sz="2000" dirty="0"/>
              <a:t>развитие и постоянное</a:t>
            </a:r>
          </a:p>
          <a:p>
            <a:r>
              <a:rPr lang="ru-RU" sz="2000" dirty="0"/>
              <a:t>обновление клеток.</a:t>
            </a:r>
          </a:p>
          <a:p>
            <a:endParaRPr lang="ru-RU" sz="2000" dirty="0"/>
          </a:p>
          <a:p>
            <a:r>
              <a:rPr lang="ru-RU" sz="2000" dirty="0"/>
              <a:t>Основу вашего меню должны</a:t>
            </a:r>
          </a:p>
          <a:p>
            <a:r>
              <a:rPr lang="ru-RU" sz="2000" dirty="0"/>
              <a:t>составлять продукты из нижней части пирамиды.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053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питание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572000" y="1714500"/>
            <a:ext cx="4392613" cy="3457575"/>
            <a:chOff x="3153" y="932"/>
            <a:chExt cx="2767" cy="2178"/>
          </a:xfrm>
        </p:grpSpPr>
        <p:pic>
          <p:nvPicPr>
            <p:cNvPr id="8" name="Picture 7" descr="j021015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932"/>
              <a:ext cx="2767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423" y="1292"/>
              <a:ext cx="2322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 dirty="0">
                  <a:solidFill>
                    <a:srgbClr val="004600"/>
                  </a:solidFill>
                </a:rPr>
                <a:t>Чипсы для лентяя –блюдо идеальное!                            В них консервантов много – И всё ненатуральное!        Ты чипсами не увлекайся, Свежеприготовленным питайся!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4285715" cy="2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27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Презентация27</Template>
  <TotalTime>45</TotalTime>
  <Words>221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Comic Sans MS</vt:lpstr>
      <vt:lpstr>Презентация27</vt:lpstr>
      <vt:lpstr>Здоровый образ жизни Проект  «Мы выбираем здоровье!»</vt:lpstr>
      <vt:lpstr>От чего зависит  наше здоровье?</vt:lpstr>
      <vt:lpstr>Что подразумевает понятие «здоровый образ жизни»?</vt:lpstr>
      <vt:lpstr>Почему надо соблюдать режим дня?</vt:lpstr>
      <vt:lpstr>Режим дня</vt:lpstr>
      <vt:lpstr>Что такое правильное питание?</vt:lpstr>
      <vt:lpstr>Правильное питание</vt:lpstr>
      <vt:lpstr>Правильное питание</vt:lpstr>
      <vt:lpstr>Правильное питание</vt:lpstr>
      <vt:lpstr>Правильное питание</vt:lpstr>
      <vt:lpstr>Правильное питание</vt:lpstr>
      <vt:lpstr>Правильное питание</vt:lpstr>
      <vt:lpstr>Влияют ли занятия спортом на наше здоровье?</vt:lpstr>
      <vt:lpstr>Физическая активность</vt:lpstr>
      <vt:lpstr>Физическая активность</vt:lpstr>
      <vt:lpstr>Чтобы улучшить своё здоровье надо: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PIT</cp:lastModifiedBy>
  <cp:revision>20</cp:revision>
  <dcterms:created xsi:type="dcterms:W3CDTF">2015-03-05T01:12:11Z</dcterms:created>
  <dcterms:modified xsi:type="dcterms:W3CDTF">2018-10-22T10:43:48Z</dcterms:modified>
</cp:coreProperties>
</file>